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C57"/>
    <a:srgbClr val="FCF456"/>
    <a:srgbClr val="FFFF00"/>
    <a:srgbClr val="F7B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E5C-F9FC-4D1C-A3DF-A9A4EB0CC4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CD44-FC71-404A-B2C9-4C61BBD1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1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E5C-F9FC-4D1C-A3DF-A9A4EB0CC4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CD44-FC71-404A-B2C9-4C61BBD1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E5C-F9FC-4D1C-A3DF-A9A4EB0CC4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CD44-FC71-404A-B2C9-4C61BBD1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E5C-F9FC-4D1C-A3DF-A9A4EB0CC4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CD44-FC71-404A-B2C9-4C61BBD1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2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E5C-F9FC-4D1C-A3DF-A9A4EB0CC4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CD44-FC71-404A-B2C9-4C61BBD1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9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E5C-F9FC-4D1C-A3DF-A9A4EB0CC4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CD44-FC71-404A-B2C9-4C61BBD1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E5C-F9FC-4D1C-A3DF-A9A4EB0CC4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CD44-FC71-404A-B2C9-4C61BBD1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E5C-F9FC-4D1C-A3DF-A9A4EB0CC4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CD44-FC71-404A-B2C9-4C61BBD1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E5C-F9FC-4D1C-A3DF-A9A4EB0CC4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CD44-FC71-404A-B2C9-4C61BBD1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E5C-F9FC-4D1C-A3DF-A9A4EB0CC4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CD44-FC71-404A-B2C9-4C61BBD1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6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6E5C-F9FC-4D1C-A3DF-A9A4EB0CC4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CD44-FC71-404A-B2C9-4C61BBD1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3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6E5C-F9FC-4D1C-A3DF-A9A4EB0CC45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FCD44-FC71-404A-B2C9-4C61BBD1D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BD557D-91C3-4BEB-9A8E-69341C09CB28}"/>
              </a:ext>
            </a:extLst>
          </p:cNvPr>
          <p:cNvSpPr/>
          <p:nvPr/>
        </p:nvSpPr>
        <p:spPr>
          <a:xfrm>
            <a:off x="0" y="0"/>
            <a:ext cx="9144000" cy="6875310"/>
          </a:xfrm>
          <a:prstGeom prst="rect">
            <a:avLst/>
          </a:prstGeom>
          <a:solidFill>
            <a:srgbClr val="FBDC5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06028-8DE9-4AC2-879D-C9FAC27BE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9" y="74589"/>
            <a:ext cx="5255581" cy="68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0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Weir</dc:creator>
  <cp:lastModifiedBy>Lois Weir</cp:lastModifiedBy>
  <cp:revision>2</cp:revision>
  <dcterms:created xsi:type="dcterms:W3CDTF">2020-10-02T23:18:40Z</dcterms:created>
  <dcterms:modified xsi:type="dcterms:W3CDTF">2020-10-02T23:24:20Z</dcterms:modified>
</cp:coreProperties>
</file>